
<file path=[Content_Types].xml><?xml version="1.0" encoding="utf-8"?>
<Types xmlns="http://schemas.openxmlformats.org/package/2006/content-types">
  <Default Extension="bin" ContentType="application/vnd.openxmlformats-officedocument.oleObject"/>
  <Default Extension="tmp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9" r:id="rId6"/>
    <p:sldId id="260" r:id="rId7"/>
    <p:sldId id="261" r:id="rId8"/>
    <p:sldId id="262" r:id="rId9"/>
    <p:sldId id="264" r:id="rId10"/>
    <p:sldId id="265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media/image1.jpeg>
</file>

<file path=ppt/media/image10.tmp>
</file>

<file path=ppt/media/image11.tmp>
</file>

<file path=ppt/media/image12.tmp>
</file>

<file path=ppt/media/image13.tmp>
</file>

<file path=ppt/media/image14.tmp>
</file>

<file path=ppt/media/image2.wmf>
</file>

<file path=ppt/media/image3.wmf>
</file>

<file path=ppt/media/image4.tmp>
</file>

<file path=ppt/media/image5.tmp>
</file>

<file path=ppt/media/image6.tmp>
</file>

<file path=ppt/media/image7.tmp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4/27/2018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.w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76F434-8F0F-45C6-9D5C-888D1C7DEF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2664" y="731054"/>
            <a:ext cx="8601785" cy="2677648"/>
          </a:xfrm>
        </p:spPr>
        <p:txBody>
          <a:bodyPr/>
          <a:lstStyle/>
          <a:p>
            <a:r>
              <a:rPr lang="en-IN" dirty="0"/>
              <a:t>Data Curation Project-Ted-Talk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="" xmlns:a16="http://schemas.microsoft.com/office/drawing/2014/main" id="{D4A55A6E-19FA-4E12-959D-BC98786FBD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9814" y="4230625"/>
            <a:ext cx="9935852" cy="1444312"/>
          </a:xfrm>
        </p:spPr>
        <p:txBody>
          <a:bodyPr>
            <a:normAutofit/>
          </a:bodyPr>
          <a:lstStyle/>
          <a:p>
            <a:r>
              <a:rPr lang="en-IN" dirty="0" err="1"/>
              <a:t>Suchita</a:t>
            </a:r>
            <a:r>
              <a:rPr lang="en-IN" dirty="0"/>
              <a:t> </a:t>
            </a:r>
            <a:r>
              <a:rPr lang="en-IN" dirty="0" err="1"/>
              <a:t>Kiranbhai</a:t>
            </a:r>
            <a:r>
              <a:rPr lang="en-IN" dirty="0"/>
              <a:t> Patel – A20410967</a:t>
            </a:r>
          </a:p>
          <a:p>
            <a:r>
              <a:rPr lang="en-IN" dirty="0" err="1"/>
              <a:t>Shalini</a:t>
            </a:r>
            <a:r>
              <a:rPr lang="en-IN" dirty="0"/>
              <a:t> </a:t>
            </a:r>
            <a:r>
              <a:rPr lang="en-IN" dirty="0" err="1"/>
              <a:t>Mukeshkumar</a:t>
            </a:r>
            <a:r>
              <a:rPr lang="en-IN" dirty="0"/>
              <a:t> Jain – A20405095</a:t>
            </a:r>
          </a:p>
          <a:p>
            <a:r>
              <a:rPr lang="en-IN" dirty="0" err="1"/>
              <a:t>Khushboo</a:t>
            </a:r>
            <a:r>
              <a:rPr lang="en-IN" dirty="0"/>
              <a:t> </a:t>
            </a:r>
            <a:r>
              <a:rPr lang="en-IN" dirty="0" err="1"/>
              <a:t>Mrugender</a:t>
            </a:r>
            <a:r>
              <a:rPr lang="en-IN" dirty="0"/>
              <a:t> Shah – A2038306</a:t>
            </a:r>
          </a:p>
        </p:txBody>
      </p:sp>
    </p:spTree>
    <p:extLst>
      <p:ext uri="{BB962C8B-B14F-4D97-AF65-F5344CB8AC3E}">
        <p14:creationId xmlns:p14="http://schemas.microsoft.com/office/powerpoint/2010/main" val="3845841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2FA922C-358F-4FE5-A4EC-9FE9DCEF4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76" y="510960"/>
            <a:ext cx="8761413" cy="706964"/>
          </a:xfrm>
        </p:spPr>
        <p:txBody>
          <a:bodyPr/>
          <a:lstStyle/>
          <a:p>
            <a:r>
              <a:rPr lang="en-IN" dirty="0"/>
              <a:t>5. Schema Matching</a:t>
            </a:r>
          </a:p>
        </p:txBody>
      </p:sp>
      <p:pic>
        <p:nvPicPr>
          <p:cNvPr id="4" name="Picture 3" descr="Executed - Google Chrome">
            <a:extLst>
              <a:ext uri="{FF2B5EF4-FFF2-40B4-BE49-F238E27FC236}">
                <a16:creationId xmlns="" xmlns:a16="http://schemas.microsoft.com/office/drawing/2014/main" id="{C4524F3D-85EF-4EB6-8922-6C8DA1A153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98" t="9862" r="11807" b="19173"/>
          <a:stretch/>
        </p:blipFill>
        <p:spPr>
          <a:xfrm>
            <a:off x="308472" y="1520326"/>
            <a:ext cx="11578728" cy="533767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56B96C2-6C34-4EC6-8B9D-9541C2814E2B}"/>
              </a:ext>
            </a:extLst>
          </p:cNvPr>
          <p:cNvSpPr/>
          <p:nvPr/>
        </p:nvSpPr>
        <p:spPr>
          <a:xfrm>
            <a:off x="10686360" y="3128790"/>
            <a:ext cx="925417" cy="33821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2987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893603" y="2833352"/>
            <a:ext cx="7357980" cy="3204693"/>
          </a:xfrm>
        </p:spPr>
        <p:txBody>
          <a:bodyPr>
            <a:normAutofit/>
          </a:bodyPr>
          <a:lstStyle/>
          <a:p>
            <a:r>
              <a:rPr lang="en-IN" sz="8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26711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832B985-E965-44AC-9BA8-40FD3F139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959" y="488926"/>
            <a:ext cx="8761413" cy="706964"/>
          </a:xfrm>
        </p:spPr>
        <p:txBody>
          <a:bodyPr/>
          <a:lstStyle/>
          <a:p>
            <a:r>
              <a:rPr lang="en-IN" dirty="0"/>
              <a:t>Datasets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A6C232B-0CD5-4E83-9059-B14149BAD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347273"/>
            <a:ext cx="8825659" cy="3921551"/>
          </a:xfrm>
        </p:spPr>
        <p:txBody>
          <a:bodyPr/>
          <a:lstStyle/>
          <a:p>
            <a:r>
              <a:rPr lang="en-IN" dirty="0"/>
              <a:t>We have fetched the Ted-Talk Datasets from Kaggle.</a:t>
            </a:r>
          </a:p>
          <a:p>
            <a:r>
              <a:rPr lang="en-IN" dirty="0"/>
              <a:t>We have used two csv files as our datasets which are dirty has many issues.</a:t>
            </a:r>
          </a:p>
          <a:p>
            <a:r>
              <a:rPr lang="en-IN" dirty="0"/>
              <a:t>One includes ted-main.csv and other is transcript.csv.</a:t>
            </a:r>
          </a:p>
          <a:p>
            <a:endParaRPr lang="en-IN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="" xmlns:a16="http://schemas.microsoft.com/office/drawing/2014/main" id="{74BE12A3-C6A3-43E5-85F3-8A49F8D2B9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5548452"/>
              </p:ext>
            </p:extLst>
          </p:nvPr>
        </p:nvGraphicFramePr>
        <p:xfrm>
          <a:off x="7192651" y="4232634"/>
          <a:ext cx="1536569" cy="11877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8" name="Worksheet" showAsIcon="1" r:id="rId3" imgW="914400" imgH="806400" progId="Excel.Sheet.12">
                  <p:embed/>
                </p:oleObj>
              </mc:Choice>
              <mc:Fallback>
                <p:oleObj name="Worksheet" showAsIcon="1" r:id="rId3" imgW="914400" imgH="8064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92651" y="4232634"/>
                        <a:ext cx="1536569" cy="11877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="" xmlns:a16="http://schemas.microsoft.com/office/drawing/2014/main" id="{2713C13E-2B94-431F-883A-A5E08AD5EF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3245030"/>
              </p:ext>
            </p:extLst>
          </p:nvPr>
        </p:nvGraphicFramePr>
        <p:xfrm>
          <a:off x="2762053" y="4232634"/>
          <a:ext cx="1536569" cy="1272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9" name="Worksheet" showAsIcon="1" r:id="rId5" imgW="914400" imgH="806400" progId="Excel.Sheet.12">
                  <p:embed/>
                </p:oleObj>
              </mc:Choice>
              <mc:Fallback>
                <p:oleObj name="Worksheet" showAsIcon="1" r:id="rId5" imgW="914400" imgH="8064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62053" y="4232634"/>
                        <a:ext cx="1536569" cy="1272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3021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2EC1A3E-45B3-4A50-A060-E750D0F47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959" y="499943"/>
            <a:ext cx="8761413" cy="706964"/>
          </a:xfrm>
        </p:spPr>
        <p:txBody>
          <a:bodyPr/>
          <a:lstStyle/>
          <a:p>
            <a:r>
              <a:rPr lang="en-IN" dirty="0"/>
              <a:t>Issues Addressed: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05033E3-0FC8-4739-B89D-C5068F565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190" y="2207572"/>
            <a:ext cx="10905072" cy="4650427"/>
          </a:xfrm>
        </p:spPr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IN" dirty="0"/>
              <a:t>Remove duplicate </a:t>
            </a:r>
            <a:r>
              <a:rPr lang="en-IN" dirty="0" smtClean="0"/>
              <a:t>rows.</a:t>
            </a:r>
            <a:endParaRPr lang="en-IN" dirty="0"/>
          </a:p>
          <a:p>
            <a:pPr>
              <a:buFont typeface="+mj-lt"/>
              <a:buAutoNum type="arabicPeriod"/>
            </a:pPr>
            <a:r>
              <a:rPr lang="en-IN"/>
              <a:t>Inconsistent </a:t>
            </a:r>
            <a:r>
              <a:rPr lang="en-IN" smtClean="0"/>
              <a:t>References.</a:t>
            </a:r>
            <a:endParaRPr lang="en-IN" dirty="0"/>
          </a:p>
          <a:p>
            <a:pPr lvl="2">
              <a:buFont typeface="+mj-lt"/>
              <a:buAutoNum type="alphaUcPeriod"/>
            </a:pPr>
            <a:r>
              <a:rPr lang="en-IN" sz="1800" dirty="0"/>
              <a:t> Date Format should be same over the data and should be human readable.</a:t>
            </a:r>
          </a:p>
          <a:p>
            <a:pPr>
              <a:buFont typeface="+mj-lt"/>
              <a:buAutoNum type="arabicPeriod"/>
            </a:pPr>
            <a:r>
              <a:rPr lang="en-IN" dirty="0"/>
              <a:t>Incorrect Information</a:t>
            </a:r>
          </a:p>
          <a:p>
            <a:pPr marL="1257300" lvl="2" indent="-342900">
              <a:buFont typeface="+mj-lt"/>
              <a:buAutoNum type="alphaUcPeriod"/>
            </a:pPr>
            <a:r>
              <a:rPr lang="en-IN" sz="1800" dirty="0"/>
              <a:t>Language Column cannot have “0” value, there should be </a:t>
            </a:r>
            <a:r>
              <a:rPr lang="en-IN" sz="1800" dirty="0" err="1"/>
              <a:t>atleast</a:t>
            </a:r>
            <a:r>
              <a:rPr lang="en-IN" sz="1800" dirty="0"/>
              <a:t> one language.</a:t>
            </a:r>
          </a:p>
          <a:p>
            <a:pPr marL="1257300" lvl="2" indent="-342900">
              <a:buFont typeface="+mj-lt"/>
              <a:buAutoNum type="alphaUcPeriod"/>
            </a:pPr>
            <a:r>
              <a:rPr lang="en-IN" sz="1800" dirty="0"/>
              <a:t>Number of speakers cannot be negative.</a:t>
            </a:r>
          </a:p>
          <a:p>
            <a:pPr marL="457200">
              <a:buFont typeface="+mj-lt"/>
              <a:buAutoNum type="arabicPeriod"/>
            </a:pPr>
            <a:r>
              <a:rPr lang="en-IN" dirty="0"/>
              <a:t>Missing Values</a:t>
            </a:r>
          </a:p>
          <a:p>
            <a:pPr marL="1314450" lvl="2" indent="-342900">
              <a:buFont typeface="+mj-lt"/>
              <a:buAutoNum type="alphaUcPeriod"/>
            </a:pPr>
            <a:r>
              <a:rPr lang="en-IN" sz="1800" dirty="0"/>
              <a:t>If we do not want the value for that column we can replace it with “-”.</a:t>
            </a:r>
          </a:p>
          <a:p>
            <a:pPr marL="1314450" lvl="2" indent="-342900">
              <a:buFont typeface="+mj-lt"/>
              <a:buAutoNum type="alphaUcPeriod"/>
            </a:pPr>
            <a:r>
              <a:rPr lang="en-IN" sz="1800" dirty="0"/>
              <a:t>Else we can retrieve that value from the other column and fill that null value,</a:t>
            </a:r>
          </a:p>
          <a:p>
            <a:pPr marL="514350">
              <a:buFont typeface="+mj-lt"/>
              <a:buAutoNum type="arabicPeriod"/>
            </a:pPr>
            <a:endParaRPr lang="en-IN" dirty="0"/>
          </a:p>
          <a:p>
            <a:pPr marL="457200">
              <a:buFont typeface="+mj-lt"/>
              <a:buAutoNum type="arabicPeriod"/>
            </a:pPr>
            <a:r>
              <a:rPr lang="en-IN" dirty="0"/>
              <a:t>Schema Matching and Mapping: Mapped the two datasets on the common column the link of the ted-talk which is unique and merged both the dataset into one table.</a:t>
            </a:r>
          </a:p>
          <a:p>
            <a:pPr marL="4572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69669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51A7980-1117-47BC-B706-7F9B7A482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913" y="838986"/>
            <a:ext cx="10878533" cy="1237573"/>
          </a:xfrm>
        </p:spPr>
        <p:txBody>
          <a:bodyPr/>
          <a:lstStyle/>
          <a:p>
            <a:r>
              <a:rPr lang="en-IN" dirty="0"/>
              <a:t>1. Remove duplicate rows having same primary key and attribute values.</a:t>
            </a:r>
            <a:br>
              <a:rPr lang="en-IN" dirty="0"/>
            </a:br>
            <a:endParaRPr lang="en-IN" dirty="0"/>
          </a:p>
        </p:txBody>
      </p:sp>
      <p:pic>
        <p:nvPicPr>
          <p:cNvPr id="4" name="Picture 3" descr="Executed - Google Chrome">
            <a:extLst>
              <a:ext uri="{FF2B5EF4-FFF2-40B4-BE49-F238E27FC236}">
                <a16:creationId xmlns="" xmlns:a16="http://schemas.microsoft.com/office/drawing/2014/main" id="{F99043CB-B7AA-4C27-B4F4-D3DD1311CC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69" t="27449" r="17729" b="48673"/>
          <a:stretch/>
        </p:blipFill>
        <p:spPr>
          <a:xfrm>
            <a:off x="137323" y="5129322"/>
            <a:ext cx="11917353" cy="1516603"/>
          </a:xfrm>
          <a:prstGeom prst="rect">
            <a:avLst/>
          </a:prstGeom>
        </p:spPr>
      </p:pic>
      <p:pic>
        <p:nvPicPr>
          <p:cNvPr id="9" name="Picture 8" descr="Executed - Google Chrome">
            <a:extLst>
              <a:ext uri="{FF2B5EF4-FFF2-40B4-BE49-F238E27FC236}">
                <a16:creationId xmlns="" xmlns:a16="http://schemas.microsoft.com/office/drawing/2014/main" id="{68F6F105-98E6-444C-A224-4FDD13E1C5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295" t="34859" r="12982" b="14308"/>
          <a:stretch/>
        </p:blipFill>
        <p:spPr>
          <a:xfrm>
            <a:off x="242371" y="1728678"/>
            <a:ext cx="11812305" cy="340064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6A09BD84-A242-4594-9546-A4B9DCB024F7}"/>
              </a:ext>
            </a:extLst>
          </p:cNvPr>
          <p:cNvSpPr/>
          <p:nvPr/>
        </p:nvSpPr>
        <p:spPr>
          <a:xfrm>
            <a:off x="771181" y="2571547"/>
            <a:ext cx="11178448" cy="15166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62E722E5-CECD-4B87-9325-19E62132B19A}"/>
              </a:ext>
            </a:extLst>
          </p:cNvPr>
          <p:cNvSpPr/>
          <p:nvPr/>
        </p:nvSpPr>
        <p:spPr>
          <a:xfrm>
            <a:off x="1013552" y="5477204"/>
            <a:ext cx="11178448" cy="37275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5982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="" xmlns:a16="http://schemas.microsoft.com/office/drawing/2014/main" id="{4F5C5BC2-C5A0-41D7-AE52-6E5815481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878" y="1094854"/>
            <a:ext cx="10851614" cy="706964"/>
          </a:xfrm>
        </p:spPr>
        <p:txBody>
          <a:bodyPr/>
          <a:lstStyle/>
          <a:p>
            <a:r>
              <a:rPr lang="en-IN" dirty="0"/>
              <a:t>1. Remove duplicate rows having same primary key and attribute values.-Continue</a:t>
            </a:r>
            <a:br>
              <a:rPr lang="en-IN" dirty="0"/>
            </a:br>
            <a:endParaRPr lang="en-IN" dirty="0"/>
          </a:p>
        </p:txBody>
      </p:sp>
      <p:pic>
        <p:nvPicPr>
          <p:cNvPr id="4" name="Picture 3" descr="Executed - Google Chrome">
            <a:extLst>
              <a:ext uri="{FF2B5EF4-FFF2-40B4-BE49-F238E27FC236}">
                <a16:creationId xmlns="" xmlns:a16="http://schemas.microsoft.com/office/drawing/2014/main" id="{FF9115DD-304F-4045-ADD3-F9C22310FB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66" t="33368" r="11620" b="24522"/>
          <a:stretch/>
        </p:blipFill>
        <p:spPr>
          <a:xfrm>
            <a:off x="137323" y="2058482"/>
            <a:ext cx="11917354" cy="403384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1C9D2EAE-3543-456D-BFB0-6B1A14700F75}"/>
              </a:ext>
            </a:extLst>
          </p:cNvPr>
          <p:cNvSpPr/>
          <p:nvPr/>
        </p:nvSpPr>
        <p:spPr>
          <a:xfrm>
            <a:off x="246044" y="2743200"/>
            <a:ext cx="11641156" cy="24567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759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CA51421-1200-4125-900C-0343C2817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026" y="545542"/>
            <a:ext cx="8761413" cy="706964"/>
          </a:xfrm>
        </p:spPr>
        <p:txBody>
          <a:bodyPr/>
          <a:lstStyle/>
          <a:p>
            <a:r>
              <a:rPr lang="en-IN" dirty="0"/>
              <a:t>2. Date Format </a:t>
            </a:r>
          </a:p>
        </p:txBody>
      </p:sp>
      <p:pic>
        <p:nvPicPr>
          <p:cNvPr id="4" name="Picture 3" descr="Executed - Google Chrome">
            <a:extLst>
              <a:ext uri="{FF2B5EF4-FFF2-40B4-BE49-F238E27FC236}">
                <a16:creationId xmlns="" xmlns:a16="http://schemas.microsoft.com/office/drawing/2014/main" id="{9AAF2760-24AB-4057-B3D6-22E8252757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43" t="34188" r="13525" b="23535"/>
          <a:stretch/>
        </p:blipFill>
        <p:spPr>
          <a:xfrm>
            <a:off x="253387" y="1669615"/>
            <a:ext cx="11589745" cy="2626963"/>
          </a:xfrm>
          <a:prstGeom prst="rect">
            <a:avLst/>
          </a:prstGeom>
        </p:spPr>
      </p:pic>
      <p:pic>
        <p:nvPicPr>
          <p:cNvPr id="8" name="Picture 7" descr="Executed - Google Chrome">
            <a:extLst>
              <a:ext uri="{FF2B5EF4-FFF2-40B4-BE49-F238E27FC236}">
                <a16:creationId xmlns="" xmlns:a16="http://schemas.microsoft.com/office/drawing/2014/main" id="{E0CBB621-E9FA-4335-A7C3-B8336C388F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808" t="24626" r="12168" b="44673"/>
          <a:stretch/>
        </p:blipFill>
        <p:spPr>
          <a:xfrm>
            <a:off x="253387" y="4456884"/>
            <a:ext cx="11699914" cy="240111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3700827B-30B6-4218-A6E2-DAE2EEC30063}"/>
              </a:ext>
            </a:extLst>
          </p:cNvPr>
          <p:cNvSpPr/>
          <p:nvPr/>
        </p:nvSpPr>
        <p:spPr>
          <a:xfrm>
            <a:off x="3040655" y="2150110"/>
            <a:ext cx="958468" cy="4939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A746F049-92A1-40EB-8DAF-E318FF3B3781}"/>
              </a:ext>
            </a:extLst>
          </p:cNvPr>
          <p:cNvSpPr/>
          <p:nvPr/>
        </p:nvSpPr>
        <p:spPr>
          <a:xfrm>
            <a:off x="1222871" y="2150110"/>
            <a:ext cx="958468" cy="4939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6DB0A52F-D292-4A12-BE2D-CD1506C76363}"/>
              </a:ext>
            </a:extLst>
          </p:cNvPr>
          <p:cNvSpPr/>
          <p:nvPr/>
        </p:nvSpPr>
        <p:spPr>
          <a:xfrm>
            <a:off x="7713645" y="2150110"/>
            <a:ext cx="958468" cy="4939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C6238CFF-7657-4A3A-A8BE-59C9734CC9A2}"/>
              </a:ext>
            </a:extLst>
          </p:cNvPr>
          <p:cNvSpPr/>
          <p:nvPr/>
        </p:nvSpPr>
        <p:spPr>
          <a:xfrm>
            <a:off x="7555734" y="5188385"/>
            <a:ext cx="958468" cy="4939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273EE69C-906E-4318-BED6-995AF3AEE7A2}"/>
              </a:ext>
            </a:extLst>
          </p:cNvPr>
          <p:cNvSpPr/>
          <p:nvPr/>
        </p:nvSpPr>
        <p:spPr>
          <a:xfrm>
            <a:off x="2849696" y="5163504"/>
            <a:ext cx="958468" cy="4939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C5049901-9C4D-4897-916B-8F1AAED4D1F9}"/>
              </a:ext>
            </a:extLst>
          </p:cNvPr>
          <p:cNvSpPr/>
          <p:nvPr/>
        </p:nvSpPr>
        <p:spPr>
          <a:xfrm>
            <a:off x="1222871" y="5188385"/>
            <a:ext cx="958468" cy="4939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4564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29CFAF7-00D8-4077-B9B3-1A31658E9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958" y="499943"/>
            <a:ext cx="8761413" cy="706964"/>
          </a:xfrm>
        </p:spPr>
        <p:txBody>
          <a:bodyPr/>
          <a:lstStyle/>
          <a:p>
            <a:r>
              <a:rPr lang="en-IN" dirty="0"/>
              <a:t>3. Incorrect Information</a:t>
            </a:r>
          </a:p>
        </p:txBody>
      </p:sp>
      <p:pic>
        <p:nvPicPr>
          <p:cNvPr id="4" name="Picture 3" descr="Executed - Google Chrome">
            <a:extLst>
              <a:ext uri="{FF2B5EF4-FFF2-40B4-BE49-F238E27FC236}">
                <a16:creationId xmlns="" xmlns:a16="http://schemas.microsoft.com/office/drawing/2014/main" id="{7697935F-3D67-4BF2-9012-9530CEA285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24" t="33853" r="13615" b="29239"/>
          <a:stretch/>
        </p:blipFill>
        <p:spPr>
          <a:xfrm>
            <a:off x="0" y="1299989"/>
            <a:ext cx="12192000" cy="2445745"/>
          </a:xfrm>
          <a:prstGeom prst="rect">
            <a:avLst/>
          </a:prstGeom>
        </p:spPr>
      </p:pic>
      <p:pic>
        <p:nvPicPr>
          <p:cNvPr id="12" name="Picture 11" descr="Executed - Google Chrome">
            <a:extLst>
              <a:ext uri="{FF2B5EF4-FFF2-40B4-BE49-F238E27FC236}">
                <a16:creationId xmlns="" xmlns:a16="http://schemas.microsoft.com/office/drawing/2014/main" id="{F6719D97-A2FE-41C2-8259-62390383A0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71" t="35027" r="12801" b="32930"/>
          <a:stretch/>
        </p:blipFill>
        <p:spPr>
          <a:xfrm>
            <a:off x="0" y="4077566"/>
            <a:ext cx="12192000" cy="278043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E3A67579-9F6D-49DD-B001-DB1B2000F2F7}"/>
              </a:ext>
            </a:extLst>
          </p:cNvPr>
          <p:cNvSpPr/>
          <p:nvPr/>
        </p:nvSpPr>
        <p:spPr>
          <a:xfrm>
            <a:off x="11732964" y="1378931"/>
            <a:ext cx="459036" cy="26201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1F92E0D5-3B1B-483F-BC01-33C2F7395A56}"/>
              </a:ext>
            </a:extLst>
          </p:cNvPr>
          <p:cNvSpPr/>
          <p:nvPr/>
        </p:nvSpPr>
        <p:spPr>
          <a:xfrm>
            <a:off x="11654009" y="4077566"/>
            <a:ext cx="459036" cy="27003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6241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xecuted - Google Chrome">
            <a:extLst>
              <a:ext uri="{FF2B5EF4-FFF2-40B4-BE49-F238E27FC236}">
                <a16:creationId xmlns="" xmlns:a16="http://schemas.microsoft.com/office/drawing/2014/main" id="{C75192E5-AF32-4721-9189-B31F99586C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46" t="24458" r="9458" b="24039"/>
          <a:stretch/>
        </p:blipFill>
        <p:spPr>
          <a:xfrm>
            <a:off x="317653" y="2489812"/>
            <a:ext cx="11580564" cy="4230477"/>
          </a:xfrm>
          <a:prstGeom prst="rect">
            <a:avLst/>
          </a:prstGeom>
        </p:spPr>
      </p:pic>
      <p:pic>
        <p:nvPicPr>
          <p:cNvPr id="6" name="Picture 5" descr="Executed - Google Chrome">
            <a:extLst>
              <a:ext uri="{FF2B5EF4-FFF2-40B4-BE49-F238E27FC236}">
                <a16:creationId xmlns="" xmlns:a16="http://schemas.microsoft.com/office/drawing/2014/main" id="{6982067D-5B35-4BA2-A3BD-EA7FC6652F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114" t="69083" r="29158" b="22361"/>
          <a:stretch/>
        </p:blipFill>
        <p:spPr>
          <a:xfrm>
            <a:off x="317652" y="1432194"/>
            <a:ext cx="11580564" cy="89236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="" xmlns:a16="http://schemas.microsoft.com/office/drawing/2014/main" id="{E1CB6DB7-E953-4F6E-BBF7-81D1031D9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958" y="499943"/>
            <a:ext cx="8761413" cy="706964"/>
          </a:xfrm>
        </p:spPr>
        <p:txBody>
          <a:bodyPr/>
          <a:lstStyle/>
          <a:p>
            <a:r>
              <a:rPr lang="en-IN" dirty="0"/>
              <a:t>3. Incorrect Information-Continue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3262724E-D21C-498C-894B-7BBE2896A2D5}"/>
              </a:ext>
            </a:extLst>
          </p:cNvPr>
          <p:cNvSpPr/>
          <p:nvPr/>
        </p:nvSpPr>
        <p:spPr>
          <a:xfrm>
            <a:off x="7645707" y="3306883"/>
            <a:ext cx="683046" cy="32274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85C5A22D-B563-4B4E-909F-6B3A26B95832}"/>
              </a:ext>
            </a:extLst>
          </p:cNvPr>
          <p:cNvSpPr/>
          <p:nvPr/>
        </p:nvSpPr>
        <p:spPr>
          <a:xfrm>
            <a:off x="5043890" y="4766369"/>
            <a:ext cx="519628" cy="8081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0962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CA38DED-97A6-4DCF-A81B-4D98361B7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992" y="510960"/>
            <a:ext cx="8761413" cy="706964"/>
          </a:xfrm>
        </p:spPr>
        <p:txBody>
          <a:bodyPr/>
          <a:lstStyle/>
          <a:p>
            <a:r>
              <a:rPr lang="en-IN" dirty="0"/>
              <a:t>4. Missing Values</a:t>
            </a:r>
          </a:p>
        </p:txBody>
      </p:sp>
      <p:pic>
        <p:nvPicPr>
          <p:cNvPr id="3" name="Picture 2" descr="Executed - Google Chrome">
            <a:extLst>
              <a:ext uri="{FF2B5EF4-FFF2-40B4-BE49-F238E27FC236}">
                <a16:creationId xmlns="" xmlns:a16="http://schemas.microsoft.com/office/drawing/2014/main" id="{6815C2C8-D4B6-4834-8046-9DB6D157D4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63" t="24961" r="12349"/>
          <a:stretch/>
        </p:blipFill>
        <p:spPr>
          <a:xfrm>
            <a:off x="0" y="1217924"/>
            <a:ext cx="12191999" cy="564007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2B5907E5-F1F1-438C-9C7D-735CE5492B1D}"/>
              </a:ext>
            </a:extLst>
          </p:cNvPr>
          <p:cNvSpPr/>
          <p:nvPr/>
        </p:nvSpPr>
        <p:spPr>
          <a:xfrm>
            <a:off x="5475383" y="1301813"/>
            <a:ext cx="2005070" cy="17388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49B5E5A0-8627-4C97-9AD6-7419C87ABB8C}"/>
              </a:ext>
            </a:extLst>
          </p:cNvPr>
          <p:cNvSpPr/>
          <p:nvPr/>
        </p:nvSpPr>
        <p:spPr>
          <a:xfrm>
            <a:off x="7381301" y="5001644"/>
            <a:ext cx="2005070" cy="17388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4515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177</TotalTime>
  <Words>216</Words>
  <Application>Microsoft Office PowerPoint</Application>
  <PresentationFormat>Widescreen</PresentationFormat>
  <Paragraphs>28</Paragraphs>
  <Slides>11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Century Gothic</vt:lpstr>
      <vt:lpstr>Wingdings 3</vt:lpstr>
      <vt:lpstr>Ion Boardroom</vt:lpstr>
      <vt:lpstr>Worksheet</vt:lpstr>
      <vt:lpstr>Data Curation Project-Ted-Talk</vt:lpstr>
      <vt:lpstr>Datasets Used</vt:lpstr>
      <vt:lpstr>Issues Addressed:</vt:lpstr>
      <vt:lpstr>1. Remove duplicate rows having same primary key and attribute values. </vt:lpstr>
      <vt:lpstr>1. Remove duplicate rows having same primary key and attribute values.-Continue </vt:lpstr>
      <vt:lpstr>2. Date Format </vt:lpstr>
      <vt:lpstr>3. Incorrect Information</vt:lpstr>
      <vt:lpstr>3. Incorrect Information-Continue</vt:lpstr>
      <vt:lpstr>4. Missing Values</vt:lpstr>
      <vt:lpstr>5. Schema Matching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Curation Project-Ted-Talk</dc:title>
  <dc:creator>Admin</dc:creator>
  <cp:lastModifiedBy>user</cp:lastModifiedBy>
  <cp:revision>22</cp:revision>
  <dcterms:created xsi:type="dcterms:W3CDTF">2018-04-27T01:02:58Z</dcterms:created>
  <dcterms:modified xsi:type="dcterms:W3CDTF">2018-04-27T16:48:25Z</dcterms:modified>
</cp:coreProperties>
</file>

<file path=docProps/thumbnail.jpeg>
</file>